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9" r:id="rId3"/>
    <p:sldId id="261" r:id="rId4"/>
    <p:sldId id="257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D8C7-2B43-4D6A-ADC0-70BF7A1A5C9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6012-F6F2-47BF-A300-D191A600D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70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D8C7-2B43-4D6A-ADC0-70BF7A1A5C9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6012-F6F2-47BF-A300-D191A600D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57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D8C7-2B43-4D6A-ADC0-70BF7A1A5C9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6012-F6F2-47BF-A300-D191A600D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54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D8C7-2B43-4D6A-ADC0-70BF7A1A5C9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6012-F6F2-47BF-A300-D191A600D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46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D8C7-2B43-4D6A-ADC0-70BF7A1A5C9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6012-F6F2-47BF-A300-D191A600D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070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D8C7-2B43-4D6A-ADC0-70BF7A1A5C9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6012-F6F2-47BF-A300-D191A600D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489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D8C7-2B43-4D6A-ADC0-70BF7A1A5C9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6012-F6F2-47BF-A300-D191A600D6A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90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D8C7-2B43-4D6A-ADC0-70BF7A1A5C9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6012-F6F2-47BF-A300-D191A600D6A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7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D8C7-2B43-4D6A-ADC0-70BF7A1A5C9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6012-F6F2-47BF-A300-D191A600D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38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D8C7-2B43-4D6A-ADC0-70BF7A1A5C9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6012-F6F2-47BF-A300-D191A600D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73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D8C7-2B43-4D6A-ADC0-70BF7A1A5C9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6012-F6F2-47BF-A300-D191A600D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59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BF1D8C7-2B43-4D6A-ADC0-70BF7A1A5C99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46012-F6F2-47BF-A300-D191A600D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58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93202"/>
            <a:ext cx="8689976" cy="2509213"/>
          </a:xfrm>
        </p:spPr>
        <p:txBody>
          <a:bodyPr>
            <a:normAutofit/>
          </a:bodyPr>
          <a:lstStyle/>
          <a:p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conformity assessment methods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15199" y="4967198"/>
            <a:ext cx="3983865" cy="1655762"/>
          </a:xfrm>
        </p:spPr>
        <p:txBody>
          <a:bodyPr/>
          <a:lstStyle/>
          <a:p>
            <a:r>
              <a:rPr lang="en-US" dirty="0" smtClean="0"/>
              <a:t>Prepared by: </a:t>
            </a:r>
            <a:r>
              <a:rPr lang="en-US" dirty="0" err="1" smtClean="0"/>
              <a:t>Dauitova</a:t>
            </a:r>
            <a:r>
              <a:rPr lang="en-US" dirty="0" smtClean="0"/>
              <a:t> V </a:t>
            </a:r>
          </a:p>
          <a:p>
            <a:r>
              <a:rPr lang="en-US" dirty="0" smtClean="0"/>
              <a:t>Checked by: </a:t>
            </a:r>
            <a:r>
              <a:rPr lang="en-US" dirty="0" err="1" smtClean="0"/>
              <a:t>Tastanbekov</a:t>
            </a:r>
            <a:r>
              <a:rPr lang="en-US" dirty="0" smtClean="0"/>
              <a:t> 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18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960071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table">
            <a:tbl>
              <a:tblPr/>
              <a:tblGrid>
                <a:gridCol w="1562311"/>
                <a:gridCol w="2068795"/>
                <a:gridCol w="1590882"/>
                <a:gridCol w="1511662"/>
                <a:gridCol w="1538935"/>
                <a:gridCol w="1227252"/>
                <a:gridCol w="1031152"/>
                <a:gridCol w="1661010"/>
              </a:tblGrid>
              <a:tr h="2044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Design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16" marR="66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Module A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Manufacturer's internal production control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16" marR="66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Module B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Testing of product samples according to EU rules with a third party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16" marR="66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Module G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Third Party Product Testing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16" marR="66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Module H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Availability of a quality assurance system for design, production, testing and control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16" marR="66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3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Production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16" marR="66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Module  C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Conformity of products to the tested sample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16" marR="66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Module D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Quality Assurance System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16" marR="66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Module E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Availability of a system for ensuring the quality of testing and product monitoring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16" marR="66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Module F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Third Party Product Testing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16" marR="66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148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55157"/>
            <a:ext cx="10515600" cy="1325562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conformity assessment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factor determining the choice of certification procedure in the EU countries is ensuring the required level of security.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60620"/>
            <a:ext cx="10515600" cy="43513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modular approach provides for various assessment procedures, depending on the following factors</a:t>
            </a:r>
            <a:r>
              <a:rPr lang="en-US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stages of development and manufacture of the product (design, prototype creation, production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Type </a:t>
            </a:r>
            <a:r>
              <a:rPr lang="en-US" dirty="0"/>
              <a:t>of control (verification of documentation, testing of prototypes, quality assurance, acceptance control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controlling </a:t>
            </a:r>
            <a:r>
              <a:rPr lang="en-US" dirty="0"/>
              <a:t>party.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419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32522" y="0"/>
            <a:ext cx="80175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581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5154" y="167426"/>
            <a:ext cx="11130985" cy="669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1034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66</TotalTime>
  <Words>136</Words>
  <Application>Microsoft Office PowerPoint</Application>
  <PresentationFormat>Широкоэкранный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 2</vt:lpstr>
      <vt:lpstr>HDOfficeLightV0</vt:lpstr>
      <vt:lpstr>European conformity assessment methods</vt:lpstr>
      <vt:lpstr>Презентация PowerPoint</vt:lpstr>
      <vt:lpstr>European conformity assessment methods-The main factor determining the choice of certification procedure in the EU countries is ensuring the required level of security. 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conformity assessment methods</dc:title>
  <dc:creator>Acer</dc:creator>
  <cp:lastModifiedBy>Acer</cp:lastModifiedBy>
  <cp:revision>6</cp:revision>
  <dcterms:created xsi:type="dcterms:W3CDTF">2020-03-20T04:26:00Z</dcterms:created>
  <dcterms:modified xsi:type="dcterms:W3CDTF">2020-03-20T05:51:34Z</dcterms:modified>
</cp:coreProperties>
</file>